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375D-8D23-4D68-8273-E29981F549E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E5D-7F1A-43F7-8BE7-F1EB07A0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423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375D-8D23-4D68-8273-E29981F549E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E5D-7F1A-43F7-8BE7-F1EB07A0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88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375D-8D23-4D68-8273-E29981F549E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E5D-7F1A-43F7-8BE7-F1EB07A0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57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375D-8D23-4D68-8273-E29981F549E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E5D-7F1A-43F7-8BE7-F1EB07A0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19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375D-8D23-4D68-8273-E29981F549E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E5D-7F1A-43F7-8BE7-F1EB07A0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553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375D-8D23-4D68-8273-E29981F549E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E5D-7F1A-43F7-8BE7-F1EB07A0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3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375D-8D23-4D68-8273-E29981F549E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E5D-7F1A-43F7-8BE7-F1EB07A0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90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375D-8D23-4D68-8273-E29981F549E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E5D-7F1A-43F7-8BE7-F1EB07A0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200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375D-8D23-4D68-8273-E29981F549E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E5D-7F1A-43F7-8BE7-F1EB07A0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71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375D-8D23-4D68-8273-E29981F549E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7C71E5D-7F1A-43F7-8BE7-F1EB07A0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9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375D-8D23-4D68-8273-E29981F549E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E5D-7F1A-43F7-8BE7-F1EB07A0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54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375D-8D23-4D68-8273-E29981F549E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E5D-7F1A-43F7-8BE7-F1EB07A0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05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375D-8D23-4D68-8273-E29981F549E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E5D-7F1A-43F7-8BE7-F1EB07A0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14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375D-8D23-4D68-8273-E29981F549E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E5D-7F1A-43F7-8BE7-F1EB07A0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8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375D-8D23-4D68-8273-E29981F549E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E5D-7F1A-43F7-8BE7-F1EB07A0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43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375D-8D23-4D68-8273-E29981F549E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E5D-7F1A-43F7-8BE7-F1EB07A0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8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375D-8D23-4D68-8273-E29981F549E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E5D-7F1A-43F7-8BE7-F1EB07A0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9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C6D375D-8D23-4D68-8273-E29981F549E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7C71E5D-7F1A-43F7-8BE7-F1EB07A05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5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farmingtonrecreation.weebl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Farmington Recreation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Patrick Donovan, Jun Young Kim, Dana Klein, Craig Martin, and Emily Wheeler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74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dirty="0" smtClean="0"/>
              <a:t>Agenda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438399"/>
            <a:ext cx="10018713" cy="312420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Current Data Storage Problem</a:t>
            </a:r>
          </a:p>
          <a:p>
            <a:r>
              <a:rPr lang="en-US" sz="3600" dirty="0" smtClean="0"/>
              <a:t>Our Solution</a:t>
            </a:r>
          </a:p>
          <a:p>
            <a:r>
              <a:rPr lang="en-US" sz="3600" dirty="0" smtClean="0"/>
              <a:t>Why it is the best option</a:t>
            </a:r>
          </a:p>
          <a:p>
            <a:r>
              <a:rPr lang="en-US" sz="3600" dirty="0" smtClean="0"/>
              <a:t>How to implement it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8257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dirty="0" smtClean="0"/>
              <a:t>What is the Problem?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124201"/>
          </a:xfrm>
        </p:spPr>
        <p:txBody>
          <a:bodyPr/>
          <a:lstStyle/>
          <a:p>
            <a:r>
              <a:rPr lang="en-US" sz="3600" dirty="0" smtClean="0"/>
              <a:t>Records are paper and kept in binders</a:t>
            </a:r>
          </a:p>
          <a:p>
            <a:r>
              <a:rPr lang="en-US" sz="3600" dirty="0" smtClean="0"/>
              <a:t>Records are often lost</a:t>
            </a:r>
          </a:p>
          <a:p>
            <a:r>
              <a:rPr lang="en-US" sz="3600" dirty="0" smtClean="0"/>
              <a:t>Quick response in emergencies is difficult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9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dirty="0" smtClean="0"/>
              <a:t>How can you fix this?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A database!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15403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dirty="0" smtClean="0"/>
              <a:t>Our database offers: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619" y="2344881"/>
            <a:ext cx="10018713" cy="312420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Easier access to all information</a:t>
            </a:r>
          </a:p>
          <a:p>
            <a:r>
              <a:rPr lang="en-US" sz="3600" dirty="0" smtClean="0"/>
              <a:t>All Data is stored in one place</a:t>
            </a:r>
          </a:p>
          <a:p>
            <a:r>
              <a:rPr lang="en-US" sz="3600" dirty="0" smtClean="0"/>
              <a:t>Useful reports</a:t>
            </a:r>
          </a:p>
          <a:p>
            <a:r>
              <a:rPr lang="en-US" sz="3600" dirty="0" smtClean="0"/>
              <a:t>Forms offer quick way to enter new data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949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dirty="0" smtClean="0"/>
              <a:t>Let’s Check it out!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>
                <a:hlinkClick r:id="rId2"/>
              </a:rPr>
              <a:t>www.t</a:t>
            </a:r>
            <a:r>
              <a:rPr lang="en-US" smtClean="0">
                <a:hlinkClick r:id="rId2"/>
              </a:rPr>
              <a:t>hefarmingtonrecreation.weebly.com</a:t>
            </a:r>
            <a:endParaRPr lang="en-US" smtClean="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46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11</TotalTime>
  <Words>98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Corbel</vt:lpstr>
      <vt:lpstr>Parallax</vt:lpstr>
      <vt:lpstr>Farmington Recreation</vt:lpstr>
      <vt:lpstr>Agenda</vt:lpstr>
      <vt:lpstr>What is the Problem?</vt:lpstr>
      <vt:lpstr>How can you fix this?</vt:lpstr>
      <vt:lpstr>Our database offers:</vt:lpstr>
      <vt:lpstr>Let’s Check it out!</vt:lpstr>
    </vt:vector>
  </TitlesOfParts>
  <Company>University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Farmington Recreation</dc:title>
  <dc:creator>ewheeler21</dc:creator>
  <cp:lastModifiedBy>ewheeler21</cp:lastModifiedBy>
  <cp:revision>4</cp:revision>
  <dcterms:created xsi:type="dcterms:W3CDTF">2015-12-08T21:24:51Z</dcterms:created>
  <dcterms:modified xsi:type="dcterms:W3CDTF">2015-12-10T17:37:13Z</dcterms:modified>
</cp:coreProperties>
</file>